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76" r:id="rId3"/>
    <p:sldId id="259" r:id="rId4"/>
    <p:sldId id="264" r:id="rId5"/>
    <p:sldId id="260" r:id="rId6"/>
    <p:sldId id="265" r:id="rId7"/>
    <p:sldId id="268" r:id="rId8"/>
    <p:sldId id="270" r:id="rId9"/>
    <p:sldId id="271" r:id="rId10"/>
    <p:sldId id="256" r:id="rId11"/>
    <p:sldId id="262" r:id="rId12"/>
    <p:sldId id="282" r:id="rId13"/>
    <p:sldId id="281" r:id="rId14"/>
    <p:sldId id="279" r:id="rId15"/>
    <p:sldId id="280" r:id="rId16"/>
    <p:sldId id="278" r:id="rId17"/>
    <p:sldId id="284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CC"/>
    <a:srgbClr val="3333FF"/>
    <a:srgbClr val="FF00F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11B4F-2A9D-4086-BF58-BA1FD757F602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A07D9-F00F-4078-899C-9086E5EAF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A07D9-F00F-4078-899C-9086E5EAF24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94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52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29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616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15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85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46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387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17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2181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367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795C4-CB8C-4F5F-B4DD-BD9337F19D8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2A951-B31B-49F5-A421-B5F0B938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779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115224032020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7290" y="1285860"/>
            <a:ext cx="521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Добрый день.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071678"/>
            <a:ext cx="55721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Ребята, сегодня мы с вами познакомимся с анаграммами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метаграммами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расскажу  вам историю 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возникновения.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будем учиться 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разгадывать.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2592288" cy="290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6259" y="4352329"/>
            <a:ext cx="551601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Буквы</a:t>
            </a: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, видно, подшутили,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В утварь взяли превратили.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И теперь на кухне ловко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Натираю </a:t>
            </a: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я морковку. 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7860" y="3284984"/>
            <a:ext cx="49082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Роли я играл на сцене,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Выступал я на арене.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6600"/>
              </a:solidFill>
              <a:latin typeface="Book Antiqua" pitchFamily="18" charset="0"/>
            </a:endParaRPr>
          </a:p>
        </p:txBody>
      </p:sp>
      <p:sp>
        <p:nvSpPr>
          <p:cNvPr id="8" name="WordArt 3" descr="oboi50"/>
          <p:cNvSpPr>
            <a:spLocks noChangeArrowheads="1" noChangeShapeType="1" noTextEdit="1"/>
          </p:cNvSpPr>
          <p:nvPr/>
        </p:nvSpPr>
        <p:spPr bwMode="auto">
          <a:xfrm>
            <a:off x="1655943" y="1071438"/>
            <a:ext cx="8640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/>
                <a:cs typeface="Times New Roman"/>
              </a:rPr>
              <a:t>к</a:t>
            </a:r>
          </a:p>
        </p:txBody>
      </p:sp>
      <p:sp>
        <p:nvSpPr>
          <p:cNvPr id="12" name="WordArt 3" descr="oboi50"/>
          <p:cNvSpPr>
            <a:spLocks noChangeArrowheads="1" noChangeShapeType="1" noTextEdit="1"/>
          </p:cNvSpPr>
          <p:nvPr/>
        </p:nvSpPr>
        <p:spPr bwMode="auto">
          <a:xfrm>
            <a:off x="806708" y="1057684"/>
            <a:ext cx="82860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А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3" name="WordArt 3" descr="oboi50"/>
          <p:cNvSpPr>
            <a:spLocks noChangeArrowheads="1" noChangeShapeType="1" noTextEdit="1"/>
          </p:cNvSpPr>
          <p:nvPr/>
        </p:nvSpPr>
        <p:spPr bwMode="auto">
          <a:xfrm>
            <a:off x="2627784" y="1071438"/>
            <a:ext cx="863600" cy="8452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Т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5" name="WordArt 3" descr="oboi50"/>
          <p:cNvSpPr>
            <a:spLocks noChangeArrowheads="1" noChangeShapeType="1" noTextEdit="1"/>
          </p:cNvSpPr>
          <p:nvPr/>
        </p:nvSpPr>
        <p:spPr bwMode="auto">
          <a:xfrm>
            <a:off x="3552603" y="820113"/>
            <a:ext cx="651125" cy="106738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Ё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7" name="WordArt 3" descr="oboi50"/>
          <p:cNvSpPr>
            <a:spLocks noChangeArrowheads="1" noChangeShapeType="1" noTextEdit="1"/>
          </p:cNvSpPr>
          <p:nvPr/>
        </p:nvSpPr>
        <p:spPr bwMode="auto">
          <a:xfrm>
            <a:off x="4281328" y="1056046"/>
            <a:ext cx="82860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96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-0.18889 0.166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83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-0.18403 0.165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1" y="828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17899 0.169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849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20868 0.167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4" y="838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3901 0.16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7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  <p:bldP spid="13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3049" y="3356992"/>
            <a:ext cx="3998550" cy="266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WordArt 3" descr="oboi50"/>
          <p:cNvSpPr>
            <a:spLocks noChangeArrowheads="1" noChangeShapeType="1" noTextEdit="1"/>
          </p:cNvSpPr>
          <p:nvPr/>
        </p:nvSpPr>
        <p:spPr bwMode="auto">
          <a:xfrm>
            <a:off x="4236326" y="878188"/>
            <a:ext cx="82860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9" name="WordArt 3" descr="oboi50"/>
          <p:cNvSpPr>
            <a:spLocks noChangeArrowheads="1" noChangeShapeType="1" noTextEdit="1"/>
          </p:cNvSpPr>
          <p:nvPr/>
        </p:nvSpPr>
        <p:spPr bwMode="auto">
          <a:xfrm>
            <a:off x="2524490" y="878188"/>
            <a:ext cx="171183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ЛА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0" name="WordArt 3" descr="oboi50"/>
          <p:cNvSpPr>
            <a:spLocks noChangeArrowheads="1" noChangeShapeType="1" noTextEdit="1"/>
          </p:cNvSpPr>
          <p:nvPr/>
        </p:nvSpPr>
        <p:spPr bwMode="auto">
          <a:xfrm>
            <a:off x="1689892" y="878188"/>
            <a:ext cx="82860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Т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1" name="WordArt 3" descr="oboi50"/>
          <p:cNvSpPr>
            <a:spLocks noChangeArrowheads="1" noChangeShapeType="1" noTextEdit="1"/>
          </p:cNvSpPr>
          <p:nvPr/>
        </p:nvSpPr>
        <p:spPr bwMode="auto">
          <a:xfrm>
            <a:off x="827584" y="878188"/>
            <a:ext cx="82860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А</a:t>
            </a:r>
            <a:endParaRPr kumimoji="0" lang="ru-RU" sz="28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447" y="314096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Это  - карта мира,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Есть у нас в портфеле.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1463" y="4525963"/>
            <a:ext cx="47665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Book Antiqua" pitchFamily="18" charset="0"/>
              </a:rPr>
              <a:t>Это </a:t>
            </a:r>
            <a: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  <a:t>– угощенье,</a:t>
            </a:r>
            <a:b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  <a:t>В его составе зелень.</a:t>
            </a:r>
            <a:r>
              <a:rPr lang="ru-RU" sz="2800" b="1" dirty="0">
                <a:solidFill>
                  <a:srgbClr val="3333FF"/>
                </a:solidFill>
                <a:latin typeface="Book Antiqua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6603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-0.37101 0.143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59" y="715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59259E-6 L 0.08855 0.1432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715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0347 0.1432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71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59259E-6 L 0.28577 0.143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8" y="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28728" y="1000108"/>
            <a:ext cx="5357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Метаграммы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714488"/>
            <a:ext cx="63579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Первую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метаграмму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meta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между,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gramma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буква) 29 марта 1879 года поместил в журнале «Ярмарка тщеславия» английский писатель, математик и логик Л. Кэрролл, написавший популярные сказки «Алиса в стране чудес» и «В Зазеркалье».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Российская история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метаграммы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пока изучена недостаточно, однако известны своими оригинальными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метаграммами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Р.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Вердин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О. Степанов, Е. Ефимовский.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Метаграмма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это загадка, в которой зашифрованы различные слова, состоящие из одного и того же числа букв. Разгадав одно из слов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метаграммы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нужно заменить в нём одну букву так, чтобы получилось новое слово по смыслу загадки, например, из слова «липа», заменив «П» на «С», получаем другое слово - «лиса». Аналогично: «сазан - фазан», «цапля - капля», «карта - парта», «сайка - чайка - байка - майка».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4480" y="1714488"/>
            <a:ext cx="5143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Метаграммы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слова –  загадки,</a:t>
            </a:r>
          </a:p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получаются </a:t>
            </a:r>
          </a:p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одного слова </a:t>
            </a:r>
          </a:p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замене  в нём</a:t>
            </a:r>
          </a:p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одной буквы.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538" y="1357298"/>
            <a:ext cx="53578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в школе на   стене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Горы ,реки есть на мне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 вас не утаю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Тоже в школе я стою 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5" y="3857628"/>
            <a:ext cx="4357718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428868"/>
            <a:ext cx="2857520" cy="285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0100" y="1357298"/>
            <a:ext cx="5857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Хоть и мила я, 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но взгляни: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Весь мир в себе</a:t>
            </a:r>
            <a:b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я отражаю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Но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перемени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Я по болоту 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зашагаю.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928670"/>
            <a:ext cx="3143272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3286124"/>
            <a:ext cx="4357718" cy="300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0100" y="1071547"/>
            <a:ext cx="585790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цвет одинаковый часто имею</a:t>
            </a:r>
          </a:p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И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зеленею ,   и   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зеленею.</a:t>
            </a:r>
          </a:p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Но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вам со  мною </a:t>
            </a:r>
          </a:p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рискованно быть</a:t>
            </a:r>
            <a:b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Могу и до слёз</a:t>
            </a:r>
            <a:b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довести и убить.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714620"/>
            <a:ext cx="3643338" cy="321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071942"/>
            <a:ext cx="3357586" cy="235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863" y="15240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263" y="30480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0166" y="1428736"/>
            <a:ext cx="5357834" cy="2171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  <a:t>С глухим согласным</a:t>
            </a:r>
            <a:b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  <a:t>              мы читаем,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  <a:t>Со звонким в нём</a:t>
            </a:r>
            <a:b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Calibri"/>
                <a:cs typeface="Times New Roman"/>
              </a:rPr>
              <a:t>               мы обитаем.</a:t>
            </a:r>
            <a:endParaRPr lang="ru-RU" sz="2800" b="1" dirty="0">
              <a:solidFill>
                <a:srgbClr val="1F497D">
                  <a:lumMod val="60000"/>
                  <a:lumOff val="40000"/>
                </a:srgbClr>
              </a:solidFill>
              <a:ea typeface="Calibri"/>
              <a:cs typeface="Times New Roman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786190"/>
            <a:ext cx="3500462" cy="276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857496"/>
            <a:ext cx="3357586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538" y="1142984"/>
            <a:ext cx="5475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для закрепления новой темы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857364"/>
            <a:ext cx="58579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</a:rPr>
              <a:t>Переставьте буквы, не прибавляя и не выбрасывая ни одной так, чтобы получилось новое слово</a:t>
            </a:r>
          </a:p>
          <a:p>
            <a:r>
              <a:rPr lang="ru-RU" sz="2400" dirty="0" smtClean="0">
                <a:latin typeface="Times New Roman" pitchFamily="18" charset="0"/>
              </a:rPr>
              <a:t> Укор-                                Актёр-</a:t>
            </a:r>
          </a:p>
          <a:p>
            <a:r>
              <a:rPr lang="ru-RU" sz="2400" dirty="0" smtClean="0">
                <a:latin typeface="Times New Roman" pitchFamily="18" charset="0"/>
              </a:rPr>
              <a:t>Уклон-                              Банка-</a:t>
            </a:r>
          </a:p>
          <a:p>
            <a:r>
              <a:rPr lang="ru-RU" sz="2400" dirty="0" smtClean="0">
                <a:latin typeface="Times New Roman" pitchFamily="18" charset="0"/>
              </a:rPr>
              <a:t>Кобура-                             Масло-</a:t>
            </a:r>
          </a:p>
          <a:p>
            <a:endParaRPr lang="ru-RU" sz="2400" dirty="0" smtClean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Выполненное задание отправьте мне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почту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115224032020@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mail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до 18 апреля 2020г.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538" y="1214422"/>
            <a:ext cx="6643734" cy="4882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Анаграммы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        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Изобретателем анаграммы (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пере,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gramma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буква) считают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Ликофрона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из Древней Греции (III век до н.э.).  Анаграмма была модной во Франции (XV - XVII века), особенно выделялся этим поэт Ф. Вийон.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России впервые использовал свойства анаграммы поэт и дипломат А. Д. Кантемир (XVIII век). Повесть "Нос" Н. В. Гоголя сперва именовалась наоборот - "Сон". У В. В. Маяковского имеется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перестановочное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название - "Схема смеха".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Некоторые писатели и художники подписывали свои произведения анаграммами. 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Анаграмма - это такая загадка, в которой при перестановке слогов и букв (например: "липа - пила", "актер - терка", "зола - лоза", "соль - лось"), а также при чтении справа налево (например: "колесо - оселок", "кот - ток", "Милан - налим") слово приобретает новое значение.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6073" y="1012954"/>
            <a:ext cx="676875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0" u="sng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Анаграмма </a:t>
            </a:r>
            <a:r>
              <a:rPr lang="ru-RU" sz="4400" b="1" i="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 — литературный приём, состоящий </a:t>
            </a:r>
          </a:p>
          <a:p>
            <a:pPr algn="ctr"/>
            <a:r>
              <a:rPr lang="ru-RU" sz="4400" b="1" i="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в перестановке букв</a:t>
            </a:r>
          </a:p>
          <a:p>
            <a:pPr algn="ctr"/>
            <a:r>
              <a:rPr lang="ru-RU" sz="4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 </a:t>
            </a:r>
            <a:r>
              <a:rPr lang="ru-RU" sz="4400" b="1" i="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определённого слова, что в результате </a:t>
            </a:r>
          </a:p>
          <a:p>
            <a:pPr algn="ctr"/>
            <a:r>
              <a:rPr lang="ru-RU" sz="4400" b="1" i="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itchFamily="18" charset="0"/>
                <a:ea typeface="Batang" pitchFamily="18" charset="-127"/>
              </a:rPr>
              <a:t>даёт другое слово.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3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6229" y="4509120"/>
            <a:ext cx="7110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С </a:t>
            </a: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другим порядком – в высоте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Летит он хищной птицей,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И с ним в проворстве, быстроте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Едва ли кто сравнится. 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5122" name="Picture 2" descr="http://clipart-db.ru/file_content/rastr/rastr_animal_0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93143"/>
            <a:ext cx="2594811" cy="304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908720"/>
            <a:ext cx="61206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С одним порядком букв его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Увидеть можно в поле.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Большое спелое зерно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К земле его там клонит.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856228" y="2739645"/>
            <a:ext cx="2630155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/>
                <a:cs typeface="Times New Roman"/>
              </a:rPr>
              <a:t>кол</a:t>
            </a:r>
          </a:p>
        </p:txBody>
      </p:sp>
      <p:sp>
        <p:nvSpPr>
          <p:cNvPr id="10" name="WordArt 3" descr="oboi50"/>
          <p:cNvSpPr>
            <a:spLocks noChangeArrowheads="1" noChangeShapeType="1" noTextEdit="1"/>
          </p:cNvSpPr>
          <p:nvPr/>
        </p:nvSpPr>
        <p:spPr bwMode="auto">
          <a:xfrm>
            <a:off x="3486383" y="2739645"/>
            <a:ext cx="8640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о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1" name="WordArt 3" descr="oboi50"/>
          <p:cNvSpPr>
            <a:spLocks noChangeArrowheads="1" noChangeShapeType="1" noTextEdit="1"/>
          </p:cNvSpPr>
          <p:nvPr/>
        </p:nvSpPr>
        <p:spPr bwMode="auto">
          <a:xfrm>
            <a:off x="4414108" y="2739645"/>
            <a:ext cx="8640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38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-0.39236 0.123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18" y="61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-0.19618 0.1238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9" y="618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81481E-6 L 0.19184 0.123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0155" y="4747841"/>
            <a:ext cx="7056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Но 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если бы 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двум 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буквам место</a:t>
            </a:r>
            <a:b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Переменили вы во мне,</a:t>
            </a:r>
            <a:b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То я бы полетела с треском</a:t>
            </a:r>
            <a:b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В ночной небесной тишине! </a:t>
            </a:r>
            <a:b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sz="24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3074" name="Picture 2" descr="http://dutsadok.com.ua/clipart/transport/rake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9649" y="2145840"/>
            <a:ext cx="3096259" cy="246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4096" y="908720"/>
            <a:ext cx="7308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  <a:t>Случайно, может быть, катались</a:t>
            </a:r>
            <a:b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  <a:t>Когда-нибудь во мне и вы.</a:t>
            </a:r>
            <a:b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  <a:t>Мои колёса быстро мчались</a:t>
            </a:r>
            <a:b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  <a:t>По улицам былой Москвы…</a:t>
            </a:r>
            <a:br>
              <a:rPr lang="ru-RU" sz="24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400" b="1" dirty="0">
              <a:solidFill>
                <a:srgbClr val="006600"/>
              </a:solidFill>
              <a:latin typeface="Book Antiqua" pitchFamily="18" charset="0"/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1043608" y="2546094"/>
            <a:ext cx="8640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/>
                <a:cs typeface="Times New Roman"/>
              </a:rPr>
              <a:t>к</a:t>
            </a:r>
          </a:p>
        </p:txBody>
      </p:sp>
      <p:sp>
        <p:nvSpPr>
          <p:cNvPr id="8" name="WordArt 3" descr="oboi50"/>
          <p:cNvSpPr>
            <a:spLocks noChangeArrowheads="1" noChangeShapeType="1" noTextEdit="1"/>
          </p:cNvSpPr>
          <p:nvPr/>
        </p:nvSpPr>
        <p:spPr bwMode="auto">
          <a:xfrm>
            <a:off x="1928088" y="2547389"/>
            <a:ext cx="8640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9" name="WordArt 3" descr="oboi50"/>
          <p:cNvSpPr>
            <a:spLocks noChangeArrowheads="1" noChangeShapeType="1" noTextEdit="1"/>
          </p:cNvSpPr>
          <p:nvPr/>
        </p:nvSpPr>
        <p:spPr bwMode="auto">
          <a:xfrm>
            <a:off x="2792184" y="2587547"/>
            <a:ext cx="864096" cy="78999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0" name="WordArt 3" descr="oboi50"/>
          <p:cNvSpPr>
            <a:spLocks noChangeArrowheads="1" noChangeShapeType="1" noTextEdit="1"/>
          </p:cNvSpPr>
          <p:nvPr/>
        </p:nvSpPr>
        <p:spPr bwMode="auto">
          <a:xfrm>
            <a:off x="3669093" y="2597552"/>
            <a:ext cx="849155" cy="77999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Е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1" name="WordArt 3" descr="oboi50"/>
          <p:cNvSpPr>
            <a:spLocks noChangeArrowheads="1" noChangeShapeType="1" noTextEdit="1"/>
          </p:cNvSpPr>
          <p:nvPr/>
        </p:nvSpPr>
        <p:spPr bwMode="auto">
          <a:xfrm>
            <a:off x="4584812" y="2553468"/>
            <a:ext cx="171538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ТА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3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19913 0.1386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65" y="692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00226 0.141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708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0.18907 0.141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708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-0.00278 0.1379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689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-0.0007 0.140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6947" y="2886035"/>
            <a:ext cx="595840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Но </a:t>
            </a: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буквы переставь во мне –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И ты получишь </a:t>
            </a:r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насекомое.</a:t>
            </a: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 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6146" name="Picture 2" descr="http://www.do3.by/get_img?ImageWidth=660&amp;ImageHeight=429&amp;ImageId=209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7528" y="4023848"/>
            <a:ext cx="3516108" cy="228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3" descr="oboi50"/>
          <p:cNvSpPr>
            <a:spLocks noChangeArrowheads="1" noChangeShapeType="1" noTextEdit="1"/>
          </p:cNvSpPr>
          <p:nvPr/>
        </p:nvSpPr>
        <p:spPr bwMode="auto">
          <a:xfrm>
            <a:off x="2734455" y="1992217"/>
            <a:ext cx="90746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3732983" y="1992217"/>
            <a:ext cx="2016224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МА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6947" y="855883"/>
            <a:ext cx="77178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Меня найдёшь на корабле,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Я – слово, издавна </a:t>
            </a:r>
            <a:r>
              <a:rPr lang="ru-RU" sz="2800" b="1" dirty="0" smtClean="0">
                <a:solidFill>
                  <a:srgbClr val="006600"/>
                </a:solidFill>
                <a:latin typeface="Book Antiqua" pitchFamily="18" charset="0"/>
              </a:rPr>
              <a:t>знакомое.</a:t>
            </a: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/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6600"/>
              </a:solidFill>
              <a:latin typeface="Book Antiqua" pitchFamily="18" charset="0"/>
            </a:endParaRPr>
          </a:p>
        </p:txBody>
      </p:sp>
      <p:sp>
        <p:nvSpPr>
          <p:cNvPr id="12" name="WordArt 3" descr="oboi50"/>
          <p:cNvSpPr>
            <a:spLocks noChangeArrowheads="1" noChangeShapeType="1" noTextEdit="1"/>
          </p:cNvSpPr>
          <p:nvPr/>
        </p:nvSpPr>
        <p:spPr bwMode="auto">
          <a:xfrm>
            <a:off x="899468" y="1992217"/>
            <a:ext cx="172831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КО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8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0875 0.0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3947" y="2852936"/>
            <a:ext cx="5814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Book Antiqua" pitchFamily="18" charset="0"/>
              </a:rPr>
              <a:t>Только </a:t>
            </a:r>
            <a: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  <a:t>буквы переставь –</a:t>
            </a:r>
            <a:b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  <a:t>Время года лучшее. </a:t>
            </a:r>
            <a:br>
              <a:rPr lang="ru-RU" sz="2800" b="1" dirty="0">
                <a:solidFill>
                  <a:srgbClr val="0033CC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33CC"/>
              </a:solidFill>
              <a:latin typeface="Book Antiqua" pitchFamily="18" charset="0"/>
            </a:endParaRPr>
          </a:p>
        </p:txBody>
      </p:sp>
      <p:pic>
        <p:nvPicPr>
          <p:cNvPr id="8194" name="Picture 2" descr="http://zagryzi-ka.ucoz.ru/_ph/2/31719138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92896"/>
            <a:ext cx="55245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908720"/>
            <a:ext cx="6336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Я – защита от дождя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В каждом важном случае.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6" name="WordArt 3" descr="oboi50"/>
          <p:cNvSpPr>
            <a:spLocks noChangeArrowheads="1" noChangeShapeType="1" noTextEdit="1"/>
          </p:cNvSpPr>
          <p:nvPr/>
        </p:nvSpPr>
        <p:spPr bwMode="auto">
          <a:xfrm>
            <a:off x="899592" y="1863222"/>
            <a:ext cx="1728192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НА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2654660" y="1899011"/>
            <a:ext cx="230425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ВЕС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78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0.26771 0.010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27 0.00532 L -0.17917 -0.000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8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168550"/>
            <a:ext cx="65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b="1" dirty="0" smtClean="0">
                <a:solidFill>
                  <a:srgbClr val="006600"/>
                </a:solidFill>
                <a:latin typeface="Book Antiqua" pitchFamily="18" charset="0"/>
              </a:rPr>
              <a:t>Но </a:t>
            </a: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буквы переставь во мне –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Меня наклеишь на конверт. 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sz="2800" b="1" dirty="0">
              <a:solidFill>
                <a:srgbClr val="006600"/>
              </a:solidFill>
              <a:latin typeface="Book Antiqua" pitchFamily="18" charset="0"/>
            </a:endParaRPr>
          </a:p>
        </p:txBody>
      </p:sp>
      <p:pic>
        <p:nvPicPr>
          <p:cNvPr id="10242" name="Picture 2" descr="http://cs631619.vk.me/v631619904/3bfc/rSwUooMox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75964"/>
            <a:ext cx="2276106" cy="321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897894"/>
            <a:ext cx="61926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Во мне картину на стене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Повесят, чтоб ловила свет.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3958670" y="1922088"/>
            <a:ext cx="1621522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КА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9" name="WordArt 3" descr="oboi50"/>
          <p:cNvSpPr>
            <a:spLocks noChangeArrowheads="1" noChangeShapeType="1" noTextEdit="1"/>
          </p:cNvSpPr>
          <p:nvPr/>
        </p:nvSpPr>
        <p:spPr bwMode="auto">
          <a:xfrm>
            <a:off x="2790480" y="1922088"/>
            <a:ext cx="1139487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М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0" name="WordArt 3" descr="oboi50"/>
          <p:cNvSpPr>
            <a:spLocks noChangeArrowheads="1" noChangeShapeType="1" noTextEdit="1"/>
          </p:cNvSpPr>
          <p:nvPr/>
        </p:nvSpPr>
        <p:spPr bwMode="auto">
          <a:xfrm>
            <a:off x="1883020" y="1907681"/>
            <a:ext cx="90746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1" name="WordArt 3" descr="oboi50"/>
          <p:cNvSpPr>
            <a:spLocks noChangeArrowheads="1" noChangeShapeType="1" noTextEdit="1"/>
          </p:cNvSpPr>
          <p:nvPr/>
        </p:nvSpPr>
        <p:spPr bwMode="auto">
          <a:xfrm>
            <a:off x="1115616" y="1881293"/>
            <a:ext cx="90746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78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21407 0.00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6 0.00764 L 0.18073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566046"/>
            <a:ext cx="631844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b="1" dirty="0" smtClean="0">
                <a:solidFill>
                  <a:srgbClr val="006600"/>
                </a:solidFill>
                <a:latin typeface="Book Antiqua" pitchFamily="18" charset="0"/>
              </a:rPr>
              <a:t>Но </a:t>
            </a: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буквы переставь – тогда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  <a:t>Ищи меня в траве с утра. </a:t>
            </a:r>
            <a:br>
              <a:rPr lang="ru-RU" sz="2800" b="1" dirty="0">
                <a:solidFill>
                  <a:srgbClr val="006600"/>
                </a:solidFill>
                <a:latin typeface="Book Antiqua" pitchFamily="18" charset="0"/>
              </a:rPr>
            </a:br>
            <a:endParaRPr lang="ru-RU" b="1" dirty="0">
              <a:solidFill>
                <a:srgbClr val="006600"/>
              </a:solidFill>
              <a:latin typeface="Book Antiqua" pitchFamily="18" charset="0"/>
            </a:endParaRPr>
          </a:p>
        </p:txBody>
      </p:sp>
      <p:pic>
        <p:nvPicPr>
          <p:cNvPr id="11266" name="Picture 2" descr="http://edu21.cap.ru/home/11121/oformlenie/kartinki/rosin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195210"/>
            <a:ext cx="4322095" cy="225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3" descr="oboi50"/>
          <p:cNvSpPr>
            <a:spLocks noChangeArrowheads="1" noChangeShapeType="1" noTextEdit="1"/>
          </p:cNvSpPr>
          <p:nvPr/>
        </p:nvSpPr>
        <p:spPr bwMode="auto">
          <a:xfrm>
            <a:off x="2744846" y="2533732"/>
            <a:ext cx="90746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6" name="WordArt 3" descr="oboi50"/>
          <p:cNvSpPr>
            <a:spLocks noChangeArrowheads="1" noChangeShapeType="1" noTextEdit="1"/>
          </p:cNvSpPr>
          <p:nvPr/>
        </p:nvSpPr>
        <p:spPr bwMode="auto">
          <a:xfrm>
            <a:off x="971600" y="2533732"/>
            <a:ext cx="835452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7" name="WordArt 3" descr="oboi50"/>
          <p:cNvSpPr>
            <a:spLocks noChangeArrowheads="1" noChangeShapeType="1" noTextEdit="1"/>
          </p:cNvSpPr>
          <p:nvPr/>
        </p:nvSpPr>
        <p:spPr bwMode="auto">
          <a:xfrm>
            <a:off x="1837386" y="2533732"/>
            <a:ext cx="907460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О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8" name="WordArt 3" descr="oboi50"/>
          <p:cNvSpPr>
            <a:spLocks noChangeArrowheads="1" noChangeShapeType="1" noTextEdit="1"/>
          </p:cNvSpPr>
          <p:nvPr/>
        </p:nvSpPr>
        <p:spPr bwMode="auto">
          <a:xfrm>
            <a:off x="3695733" y="2565777"/>
            <a:ext cx="3976996" cy="831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0" noProof="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ИНКА</a:t>
            </a:r>
            <a:endParaRPr kumimoji="0" lang="ru-RU" sz="3600" b="1" i="0" u="none" strike="noStrike" kern="10" cap="none" spc="0" normalizeH="0" baseline="0" noProof="0" dirty="0" smtClean="0">
              <a:ln w="317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54"/>
            <a:ext cx="78595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Когда вдруг в глаз влетит помеха,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  <a:t>То всем нам будет не до смеха.</a:t>
            </a:r>
            <a:br>
              <a:rPr lang="ru-RU" sz="2800" b="1" dirty="0">
                <a:solidFill>
                  <a:srgbClr val="0070C0"/>
                </a:solidFill>
                <a:latin typeface="Book Antiqua" pitchFamily="18" charset="0"/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78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20504 -0.0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-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21354 1.1111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359</Words>
  <Application>Microsoft Office PowerPoint</Application>
  <PresentationFormat>Экран (4:3)</PresentationFormat>
  <Paragraphs>91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48</cp:revision>
  <dcterms:created xsi:type="dcterms:W3CDTF">2016-05-29T04:54:03Z</dcterms:created>
  <dcterms:modified xsi:type="dcterms:W3CDTF">2020-04-09T12:53:49Z</dcterms:modified>
</cp:coreProperties>
</file>